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37"/>
  </p:notesMasterIdLst>
  <p:handoutMasterIdLst>
    <p:handoutMasterId r:id="rId38"/>
  </p:handoutMasterIdLst>
  <p:sldIdLst>
    <p:sldId id="347" r:id="rId6"/>
    <p:sldId id="293" r:id="rId7"/>
    <p:sldId id="295" r:id="rId8"/>
    <p:sldId id="262" r:id="rId9"/>
    <p:sldId id="355" r:id="rId10"/>
    <p:sldId id="356" r:id="rId11"/>
    <p:sldId id="354" r:id="rId12"/>
    <p:sldId id="358" r:id="rId13"/>
    <p:sldId id="365" r:id="rId14"/>
    <p:sldId id="366" r:id="rId15"/>
    <p:sldId id="359" r:id="rId16"/>
    <p:sldId id="357" r:id="rId17"/>
    <p:sldId id="361" r:id="rId18"/>
    <p:sldId id="300" r:id="rId19"/>
    <p:sldId id="362" r:id="rId20"/>
    <p:sldId id="363" r:id="rId21"/>
    <p:sldId id="364" r:id="rId22"/>
    <p:sldId id="342" r:id="rId23"/>
    <p:sldId id="343" r:id="rId24"/>
    <p:sldId id="331" r:id="rId25"/>
    <p:sldId id="367" r:id="rId26"/>
    <p:sldId id="368" r:id="rId27"/>
    <p:sldId id="369" r:id="rId28"/>
    <p:sldId id="370" r:id="rId29"/>
    <p:sldId id="371" r:id="rId30"/>
    <p:sldId id="372" r:id="rId31"/>
    <p:sldId id="373" r:id="rId32"/>
    <p:sldId id="374" r:id="rId33"/>
    <p:sldId id="349" r:id="rId34"/>
    <p:sldId id="351" r:id="rId35"/>
    <p:sldId id="346" r:id="rId36"/>
  </p:sldIdLst>
  <p:sldSz cx="12188825" cy="6858000"/>
  <p:notesSz cx="6858000" cy="9296400"/>
  <p:embeddedFontLst>
    <p:embeddedFont>
      <p:font typeface="Segoe UI Light" pitchFamily="34" charset="0"/>
      <p:regular r:id="rId39"/>
    </p:embeddedFont>
    <p:embeddedFont>
      <p:font typeface="Segoe UI" pitchFamily="34" charset="0"/>
      <p:regular r:id="rId40"/>
      <p:bold r:id="rId41"/>
      <p:italic r:id="rId42"/>
      <p:boldItalic r:id="rId43"/>
    </p:embeddedFont>
    <p:embeddedFont>
      <p:font typeface="Consolas" pitchFamily="49" charset="0"/>
      <p:regular r:id="rId44"/>
      <p:bold r:id="rId45"/>
      <p:italic r:id="rId46"/>
      <p:boldItalic r:id="rId47"/>
    </p:embeddedFont>
    <p:embeddedFont>
      <p:font typeface="Segoe Light" pitchFamily="34" charset="0"/>
      <p:regular r:id="rId48"/>
      <p:italic r:id="rId49"/>
    </p:embeddedFont>
    <p:embeddedFont>
      <p:font typeface="Calibri" pitchFamily="34" charset="0"/>
      <p:regular r:id="rId50"/>
      <p:bold r:id="rId51"/>
      <p:italic r:id="rId52"/>
      <p:boldItalic r:id="rId53"/>
    </p:embeddedFont>
  </p:embeddedFontLst>
  <p:custDataLst>
    <p:tags r:id="rId54"/>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autoAdjust="0"/>
    <p:restoredTop sz="89076" autoAdjust="0"/>
  </p:normalViewPr>
  <p:slideViewPr>
    <p:cSldViewPr snapToGrid="0" snapToObjects="1">
      <p:cViewPr varScale="1">
        <p:scale>
          <a:sx n="114" d="100"/>
          <a:sy n="114" d="100"/>
        </p:scale>
        <p:origin x="-108" y="-528"/>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17</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21</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hyperlink" Target="http://asp.net/web-api" TargetMode="External"/><Relationship Id="rId3" Type="http://schemas.openxmlformats.org/officeDocument/2006/relationships/tags" Target="../tags/tag14.xml"/><Relationship Id="rId7" Type="http://schemas.openxmlformats.org/officeDocument/2006/relationships/notesSlide" Target="../notesSlides/notesSlide24.xml"/><Relationship Id="rId12" Type="http://schemas.openxmlformats.org/officeDocument/2006/relationships/hyperlink" Target="http://asp.net/" TargetMode="Externa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image" Target="../media/image1.png"/><Relationship Id="rId5" Type="http://schemas.openxmlformats.org/officeDocument/2006/relationships/tags" Target="../tags/tag16.xml"/><Relationship Id="rId10" Type="http://schemas.openxmlformats.org/officeDocument/2006/relationships/hyperlink" Target="http://forums.dev.windows.com/" TargetMode="External"/><Relationship Id="rId4" Type="http://schemas.openxmlformats.org/officeDocument/2006/relationships/tags" Target="../tags/tag15.xml"/><Relationship Id="rId9" Type="http://schemas.openxmlformats.org/officeDocument/2006/relationships/image" Target="../media/image1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9124" y="1447800"/>
            <a:ext cx="5810539" cy="1523494"/>
          </a:xfrm>
        </p:spPr>
        <p:txBody>
          <a:bodyPr/>
          <a:lstStyle/>
          <a:p>
            <a:r>
              <a:rPr lang="en-US" dirty="0" smtClean="0"/>
              <a:t>New Web Forms Features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8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ASP.NET MVC </a:t>
            </a:r>
            <a:r>
              <a:rPr lang="en-US" dirty="0" smtClean="0"/>
              <a:t>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49419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 expose your site’s reach to devices or do B2B?</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9112"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 can expose your site’s reach to devices or do B2B</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Building an API</a:t>
            </a:r>
            <a:endParaRPr lang="en-US" dirty="0"/>
          </a:p>
        </p:txBody>
      </p:sp>
      <p:sp>
        <p:nvSpPr>
          <p:cNvPr id="9" name="Text Placeholder 8"/>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04628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1413"/>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10"/>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519112" y="2401160"/>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2"/>
              </a:rPr>
              <a:t>http://asp.net</a:t>
            </a:r>
            <a:endParaRPr lang="en-US" sz="3200" dirty="0" smtClean="0">
              <a:latin typeface="+mn-lt"/>
            </a:endParaRPr>
          </a:p>
        </p:txBody>
      </p:sp>
      <p:sp>
        <p:nvSpPr>
          <p:cNvPr id="7" name="Text Placeholder 2"/>
          <p:cNvSpPr txBox="1">
            <a:spLocks/>
          </p:cNvSpPr>
          <p:nvPr>
            <p:custDataLst>
              <p:tags r:id="rId5"/>
            </p:custDataLst>
          </p:nvPr>
        </p:nvSpPr>
        <p:spPr>
          <a:xfrm>
            <a:off x="519111" y="365473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API Site</a:t>
            </a:r>
            <a:r>
              <a:rPr lang="en-US" sz="3600" dirty="0" smtClean="0"/>
              <a:t/>
            </a:r>
            <a:br>
              <a:rPr lang="en-US" sz="3600" dirty="0" smtClean="0"/>
            </a:br>
            <a:r>
              <a:rPr lang="en-US" sz="3200" dirty="0" smtClean="0">
                <a:latin typeface="+mn-lt"/>
                <a:hlinkClick r:id="rId13"/>
              </a:rPr>
              <a:t>http://asp.net/web-api</a:t>
            </a:r>
            <a:endParaRPr lang="en-US" sz="3200"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
        <p:nvSpPr>
          <p:cNvPr id="18" name="Rectangle 17"/>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3597</TotalTime>
  <Words>5082</Words>
  <Application>Microsoft Office PowerPoint</Application>
  <PresentationFormat>Custom</PresentationFormat>
  <Paragraphs>524</Paragraphs>
  <Slides>31</Slides>
  <Notes>24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Arial</vt:lpstr>
      <vt:lpstr>Segoe UI Light</vt:lpstr>
      <vt:lpstr>Segoe UI</vt:lpstr>
      <vt:lpstr>Consolas</vt:lpstr>
      <vt:lpstr>Segoe Light</vt:lpstr>
      <vt:lpstr>Calibri</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 with ASP.NET Web Forms</vt:lpstr>
      <vt:lpstr>Unobtrusive Validation</vt:lpstr>
      <vt:lpstr>New Web Forms Features</vt:lpstr>
      <vt:lpstr>PowerPoint Presentation</vt:lpstr>
      <vt:lpstr>Web Pages – HTML + Razor Syntax</vt:lpstr>
      <vt:lpstr>Razor Syntax</vt:lpstr>
      <vt:lpstr>Move From Code to Markup Easily with Razor</vt:lpstr>
      <vt:lpstr>PowerPoint Presentation</vt:lpstr>
      <vt:lpstr>MVC is Another Alternative in the Stack</vt:lpstr>
      <vt:lpstr>ASP.NET MVC 101</vt:lpstr>
      <vt:lpstr>How MVC Works</vt:lpstr>
      <vt:lpstr>Supported Dependency Injection Points</vt:lpstr>
      <vt:lpstr>ASP.NET MVC Fundamentals</vt:lpstr>
      <vt:lpstr>PowerPoint Presentation</vt:lpstr>
      <vt:lpstr>Web API – Once Missing in ASP.NET</vt:lpstr>
      <vt:lpstr>Web API</vt:lpstr>
      <vt:lpstr>A simple API in 5 steps</vt:lpstr>
      <vt:lpstr>Make Controller actions to return &amp; save data</vt:lpstr>
      <vt:lpstr>Testing Web API with IE9</vt:lpstr>
      <vt:lpstr>Building an API</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398</cp:revision>
  <cp:lastPrinted>2011-10-11T14:25:22Z</cp:lastPrinted>
  <dcterms:created xsi:type="dcterms:W3CDTF">2011-03-29T16:07:22Z</dcterms:created>
  <dcterms:modified xsi:type="dcterms:W3CDTF">2012-04-24T23:20:28Z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